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9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0" d="100"/>
          <a:sy n="90" d="100"/>
        </p:scale>
        <p:origin x="816" y="84"/>
      </p:cViewPr>
      <p:guideLst>
        <p:guide orient="horz" pos="1799"/>
        <p:guide pos="28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DA92-E237-C14E-8128-58D586F0543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2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DA92-E237-C14E-8128-58D586F0543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1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DA92-E237-C14E-8128-58D586F0543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1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DA92-E237-C14E-8128-58D586F0543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0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DA92-E237-C14E-8128-58D586F0543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3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DA92-E237-C14E-8128-58D586F0543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6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DA92-E237-C14E-8128-58D586F0543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0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DA92-E237-C14E-8128-58D586F0543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DA92-E237-C14E-8128-58D586F0543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8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DA92-E237-C14E-8128-58D586F0543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2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DA92-E237-C14E-8128-58D586F0543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5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CDA92-E237-C14E-8128-58D586F0543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6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-3_WIS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2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-3_WISA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120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644AB9-0D21-43D5-9BEE-B2730920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649" y="1335018"/>
            <a:ext cx="1242702" cy="1242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C857FC-0EC3-4C53-A99E-23E8C0041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877" y="3269318"/>
            <a:ext cx="1242702" cy="1242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A377B8-33C9-481F-B80A-7B04DE15A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0649" y="3269318"/>
            <a:ext cx="1242702" cy="1242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1BA871-68BD-45C5-B46F-BC63517FA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6420" y="3269318"/>
            <a:ext cx="1242702" cy="12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E9B1A0-1EB5-4FD7-82A4-E47E9F3385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4877" y="1335018"/>
            <a:ext cx="1242703" cy="12427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3327AB-1E1F-4205-BB59-CF95E4C081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6420" y="1335019"/>
            <a:ext cx="1242702" cy="1242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C87E4F-B651-44AA-9ADF-701CDABA16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792" y="2571750"/>
            <a:ext cx="2428875" cy="533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2589C3-259A-40FD-9AD6-CC4A8FA3DE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7062" y="2571749"/>
            <a:ext cx="2809875" cy="485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788388-3A0F-48D3-8021-D5403693E0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3796" y="2571749"/>
            <a:ext cx="2647950" cy="6762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1EA85A-79F3-460A-A23A-F67F448F42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775" y="4537609"/>
            <a:ext cx="2724150" cy="2381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B04A89-7885-4127-BA45-3DF63A6E57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06027" y="4565925"/>
            <a:ext cx="2714625" cy="457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C8C37B-DC6D-403D-ACA7-D45F9652B6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16754" y="4532538"/>
            <a:ext cx="26003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47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0</Words>
  <Application>Microsoft Office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,</dc:creator>
  <cp:lastModifiedBy>Carolyn</cp:lastModifiedBy>
  <cp:revision>18</cp:revision>
  <dcterms:created xsi:type="dcterms:W3CDTF">2018-07-04T11:39:55Z</dcterms:created>
  <dcterms:modified xsi:type="dcterms:W3CDTF">2019-11-06T06:19:27Z</dcterms:modified>
</cp:coreProperties>
</file>