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9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85"/>
  </p:normalViewPr>
  <p:slideViewPr>
    <p:cSldViewPr snapToGrid="0" snapToObjects="1" showGuides="1">
      <p:cViewPr varScale="1">
        <p:scale>
          <a:sx n="106" d="100"/>
          <a:sy n="106" d="100"/>
        </p:scale>
        <p:origin x="360" y="96"/>
      </p:cViewPr>
      <p:guideLst>
        <p:guide orient="horz" pos="1799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2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1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0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6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0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2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DA92-E237-C14E-8128-58D586F0543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5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CDA92-E237-C14E-8128-58D586F05438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2954-F54C-4E41-933C-286F31F28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6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CECE83-7793-2D49-857A-68F61FCA9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" y="0"/>
            <a:ext cx="91258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27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5CA108-7FB6-614E-84C7-3952D4742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" y="0"/>
            <a:ext cx="91258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47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914B23-0C52-6740-9ADA-3EE1C9659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" y="0"/>
            <a:ext cx="91258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70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0</Words>
  <Application>Microsoft Office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,</dc:creator>
  <cp:lastModifiedBy>Carolyn</cp:lastModifiedBy>
  <cp:revision>19</cp:revision>
  <dcterms:created xsi:type="dcterms:W3CDTF">2018-07-04T11:39:55Z</dcterms:created>
  <dcterms:modified xsi:type="dcterms:W3CDTF">2020-08-13T13:32:13Z</dcterms:modified>
</cp:coreProperties>
</file>